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05/22/2020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05/22/2020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KVe4Zs6K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0Ihkxqayq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65126"/>
            <a:ext cx="9372600" cy="1082674"/>
          </a:xfrm>
        </p:spPr>
        <p:txBody>
          <a:bodyPr/>
          <a:lstStyle/>
          <a:p>
            <a:r>
              <a:rPr lang="sr-Cyrl-RS" dirty="0" smtClean="0"/>
              <a:t>Прескакање вијаче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9144000" cy="2941320"/>
          </a:xfrm>
        </p:spPr>
        <p:txBody>
          <a:bodyPr/>
          <a:lstStyle/>
          <a:p>
            <a:r>
              <a:rPr lang="sr-Cyrl-RS" dirty="0" smtClean="0"/>
              <a:t>Драги ђаци, са вијачом и начинима прескакања вијање сте се сусретали на часовима физичког. Данас ћете увежбавати начине прескакања и можда још нешто научити. За час вам је потребна вијача.</a:t>
            </a:r>
          </a:p>
          <a:p>
            <a:r>
              <a:rPr lang="sr-Cyrl-RS" dirty="0" smtClean="0"/>
              <a:t>Вежбе загревања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https://www.youtube.com/watch?v=MKVe4Zs6KRk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0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920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9525000" cy="457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sr-Cyrl-RS" dirty="0" smtClean="0"/>
              <a:t>Прескачи вијачу у лаганом трчању напред, стално прескачући једном ногом, затим исто то понови другом ногом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Наизменично прескачи вијачу у лаганом трчању наизменичним прескоком једном па другом ногом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Прескачи вијачу у месту на једној, па затим другој нози</a:t>
            </a:r>
          </a:p>
          <a:p>
            <a:pPr marL="457200" indent="-457200">
              <a:buAutoNum type="arabicPeriod"/>
            </a:pPr>
            <a:r>
              <a:rPr lang="sr-Cyrl-RS" dirty="0"/>
              <a:t>П</a:t>
            </a:r>
            <a:r>
              <a:rPr lang="sr-Cyrl-RS" dirty="0" smtClean="0"/>
              <a:t>рескачи вијачу</a:t>
            </a:r>
            <a:r>
              <a:rPr lang="sr-Cyrl-RS" dirty="0"/>
              <a:t> </a:t>
            </a:r>
            <a:r>
              <a:rPr lang="sr-Cyrl-RS" dirty="0" smtClean="0"/>
              <a:t>бочним кретањем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Прескачи вијачу поскоцима на обе ноге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Прескачи вијачу укрштајућу руке, тзв. осмица (уколико знаш). Како се изводи вежба можеш погледати и пробати на следећем линку.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https://www.youtube.com/watch?v=f0Ihkxqayq0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7. Уколико имаш пара (браћу или сестре) вијачу можете прескакати у пару, тако што ћете се окренути лицем једном према другом на раздаљини од 15с</a:t>
            </a:r>
            <a:r>
              <a:rPr lang="en-US" dirty="0" smtClean="0"/>
              <a:t>m</a:t>
            </a:r>
            <a:r>
              <a:rPr lang="sr-Latn-RS" dirty="0" smtClean="0"/>
              <a:t>, je</a:t>
            </a:r>
            <a:r>
              <a:rPr lang="sr-Cyrl-RS" dirty="0" smtClean="0"/>
              <a:t>дно од вас врти вијачу док обоје прескачете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9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Забави се и јави учитељици утиске. 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8153400" y="2514600"/>
            <a:ext cx="457200" cy="381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318</TotalTime>
  <Words>171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Прескакање вијаче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lastModifiedBy>Milica</cp:lastModifiedBy>
  <cp:revision>33</cp:revision>
  <dcterms:created xsi:type="dcterms:W3CDTF">2020-04-21T17:04:18Z</dcterms:created>
  <dcterms:modified xsi:type="dcterms:W3CDTF">2020-05-22T19:09:52Z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